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6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8C113-C66B-ED40-1A0D-B588CD25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72CED33-70F0-C3D3-13AF-D7BD97FCE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794FFB-DD57-7EAA-B8C2-D9506CB8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25169B-D231-A65E-2173-FA10E347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80903E-9851-AEC6-B9CE-E574C0E08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05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E66C9C-8C62-B6F6-958C-8E44692A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0A46FC-45F4-F25F-61B1-DC9FD8E4C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B8CAD4-FDF6-7E0D-1412-FD46EA99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F958AD-5226-49F6-A948-535CC269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40055A-FEE1-E63E-83F9-A4B914F2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965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50BBB8-CA04-3DBA-33F8-56579814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DDDEE8E-1CDC-A0D7-9996-70E62863F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1C37254-9495-DB03-8CF7-49D1958B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C510E1-90C0-CC4E-4B86-A5535490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013D91-445D-4234-EFE9-5EECC11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24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09FC66-D2A0-AA2F-929B-38F7E8F2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3636F5-AADB-4D9B-AFA6-7A2DD322F7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74DC3E7-E237-8358-E8EC-F49482444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C96604E-6BF8-A68F-D924-BED6746D4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BBD45AA-EEA1-E4EE-A95C-41F26672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EA5A49B-9396-03A6-7A29-C82EBBCF8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920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FAF29E-36F4-8AEE-11AD-3E156636D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401010-9575-39FA-84BC-CF5CA0EAB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70E4C19-9ED4-D2DA-429A-CB2CA96FF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5CF1E60-FDAC-EA09-4EA9-69008393C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B65569A-E48A-420F-F588-80B3CA5CB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1FF50B3-A2CB-FE5B-3A11-5BFE8A2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16233C8-CCA3-7DCE-75AE-B8D0C820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75ABDE-45FF-908C-C271-37DD4256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444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4E4BEB-C086-4010-2485-AE3B8BF3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C757C15-737F-71C4-3D96-8E9ACF9C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5A7E005-C60C-C72E-C63A-C5B803C0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50CF9DF-2E14-8F5B-3185-684EFB8B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23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E6D03FD-5D27-E82F-0987-F1873BBC8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EB2491F-E530-6F31-2F8E-62284485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AB8B59D-F714-2D86-0220-09500B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253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3C3716-3E60-4F1E-0F81-23706CBE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97D74D-E252-7BC8-CD72-96AF19B7A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E47DAB0-A803-E74D-D562-1357DF3A5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A28756-521A-3107-7BB2-D5E98EB5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3ABF0F2-4FF5-80E9-44CB-5039103BE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C739A29-53BF-0A85-0AB1-94A77D13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8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44A038-6A1E-EFE6-23A5-94B40F9D8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5FB0FC8-E919-9D32-FE0D-854807398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3A0757E-E2F9-D4BF-2B63-8B90680AA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47E5748-D3DA-694E-4B65-A1D15002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A5F79CF-DB6B-8617-7CEB-721938A69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4D53C05-4AE3-9375-A73D-AABC4E84B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536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376533-2037-5D47-F23B-7A3B3CBE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8F20396-CF8F-1848-1E20-ED2690D77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FA8E30-B9A4-7E37-A96F-E29A6599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E2A44C-3AB8-63EF-3D58-F8ABFAD3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4D36A4-EAE1-8957-4BA4-8B3A7B89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08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50AE710-809E-0C83-6EEF-063A87121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CC445C2-85E5-7095-26B6-212C3EB29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6F5838-287E-19E0-BD79-52957A28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842C3C-5B76-7232-A013-D9B0B665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5804A7-CD20-0000-B936-F8B44228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100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090D34F-3536-8480-F038-4F264C28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ED7622-697E-C9F7-68EA-8EB1C7A8E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6EDFD08-F6B1-C96F-C8BA-82316D193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9A554-CB66-4EB1-8DE8-87E7CFD3BD26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59C81F-7274-724F-D38F-4008BC264C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02288A-CBF0-7830-0E8A-8F40636B8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05C0AB-1083-4658-9F91-993462B43C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214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Obrázek 5" descr="Obsah obrázku text, logo, Písmo, snímek obrazovky&#10;&#10;Obsah generovaný pomocí AI může být nesprávný.">
            <a:extLst>
              <a:ext uri="{FF2B5EF4-FFF2-40B4-BE49-F238E27FC236}">
                <a16:creationId xmlns:a16="http://schemas.microsoft.com/office/drawing/2014/main" id="{8A4D414E-8F88-C6A9-FEC3-400245F77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97" b="1"/>
          <a:stretch>
            <a:fillRect/>
          </a:stretch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7" name="Obrázek 6" descr="Obsah obrázku Grafika, logo, Písmo, grafický design&#10;&#10;Obsah generovaný pomocí AI může být nesprávný.">
            <a:extLst>
              <a:ext uri="{FF2B5EF4-FFF2-40B4-BE49-F238E27FC236}">
                <a16:creationId xmlns:a16="http://schemas.microsoft.com/office/drawing/2014/main" id="{C73D618D-5CE4-F9F2-F70A-9AF5DCA1A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6" r="20217" b="1"/>
          <a:stretch>
            <a:fillRect/>
          </a:stretch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5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88A82-66E9-36E3-2F1D-7F6BA450A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572CE44-0B61-CB65-1603-1D35F046F22D}"/>
              </a:ext>
            </a:extLst>
          </p:cNvPr>
          <p:cNvSpPr txBox="1"/>
          <p:nvPr/>
        </p:nvSpPr>
        <p:spPr>
          <a:xfrm>
            <a:off x="714375" y="1028700"/>
            <a:ext cx="529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 dirty="0">
                <a:solidFill>
                  <a:schemeClr val="bg1"/>
                </a:solidFill>
              </a:rPr>
              <a:t>MACRON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EFBC9E1-A047-7214-629F-82C2617FB142}"/>
              </a:ext>
            </a:extLst>
          </p:cNvPr>
          <p:cNvSpPr txBox="1"/>
          <p:nvPr/>
        </p:nvSpPr>
        <p:spPr>
          <a:xfrm>
            <a:off x="477012" y="2395728"/>
            <a:ext cx="560946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sz="1600" dirty="0">
                <a:solidFill>
                  <a:schemeClr val="bg1"/>
                </a:solidFill>
              </a:rPr>
              <a:t>Obléká českou reprezentaci v malém fotbale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 Nabízí kvalitní materiály a jedinečný design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Většina sortimentu skladem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V dalších slidech příklady produktů pro objednání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Ostatní varianty v našem katalogu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NYNÍ JEDNORÁZOVÁ SLEVA 50% na veškeré produkty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1600" dirty="0">
                <a:solidFill>
                  <a:schemeClr val="bg1"/>
                </a:solidFill>
              </a:rPr>
              <a:t> SLEVA PLATÍ DO 15.9.2025!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sz="1600" dirty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2" name="Obrázek 11" descr="Obsah obrázku Grafika, logo, Písmo, grafický design&#10;&#10;Obsah generovaný pomocí AI může být nesprávný.">
            <a:extLst>
              <a:ext uri="{FF2B5EF4-FFF2-40B4-BE49-F238E27FC236}">
                <a16:creationId xmlns:a16="http://schemas.microsoft.com/office/drawing/2014/main" id="{C7D6AEE9-EFD6-4C70-BB0F-18B160BA9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154" y="1590374"/>
            <a:ext cx="1464071" cy="1498765"/>
          </a:xfrm>
          <a:prstGeom prst="rect">
            <a:avLst/>
          </a:prstGeom>
        </p:spPr>
      </p:pic>
      <p:pic>
        <p:nvPicPr>
          <p:cNvPr id="5" name="Obrázek 4" descr="Obsah obrázku osoba, stadión, tráva, hráč&#10;&#10;Obsah generovaný pomocí AI může být nesprávný.">
            <a:extLst>
              <a:ext uri="{FF2B5EF4-FFF2-40B4-BE49-F238E27FC236}">
                <a16:creationId xmlns:a16="http://schemas.microsoft.com/office/drawing/2014/main" id="{8B2F5610-91C9-620D-7210-E5F03D0EC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576" y="1028700"/>
            <a:ext cx="6267450" cy="435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54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oblečení, Sportovní tričko, top (vršek oděvu), Tričko&#10;&#10;Obsah generovaný pomocí AI může být nesprávný.">
            <a:extLst>
              <a:ext uri="{FF2B5EF4-FFF2-40B4-BE49-F238E27FC236}">
                <a16:creationId xmlns:a16="http://schemas.microsoft.com/office/drawing/2014/main" id="{B55F983E-0E59-BF5A-AB5B-2FCEDA625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t="2270" r="17328" b="2270"/>
          <a:stretch>
            <a:fillRect/>
          </a:stretch>
        </p:blipFill>
        <p:spPr>
          <a:xfrm>
            <a:off x="203736" y="229005"/>
            <a:ext cx="3162938" cy="4762095"/>
          </a:xfrm>
          <a:prstGeom prst="rect">
            <a:avLst/>
          </a:prstGeom>
        </p:spPr>
      </p:pic>
      <p:pic>
        <p:nvPicPr>
          <p:cNvPr id="13" name="Obrázek 12" descr="Obsah obrázku oblečení, kalhoty, Šortky, osoba&#10;&#10;Obsah generovaný pomocí AI může být nesprávný.">
            <a:extLst>
              <a:ext uri="{FF2B5EF4-FFF2-40B4-BE49-F238E27FC236}">
                <a16:creationId xmlns:a16="http://schemas.microsoft.com/office/drawing/2014/main" id="{929FCA93-DBAF-D2E2-93AB-845553A8A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2553" r="13215"/>
          <a:stretch>
            <a:fillRect/>
          </a:stretch>
        </p:blipFill>
        <p:spPr>
          <a:xfrm>
            <a:off x="4490766" y="1107528"/>
            <a:ext cx="2933878" cy="3883572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562611AB-7C2E-2D4F-20AE-B3A8A22FDC27}"/>
              </a:ext>
            </a:extLst>
          </p:cNvPr>
          <p:cNvSpPr txBox="1"/>
          <p:nvPr/>
        </p:nvSpPr>
        <p:spPr>
          <a:xfrm>
            <a:off x="507171" y="5258455"/>
            <a:ext cx="33058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Zápasový dres ELVES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826,-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413,-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3XS – 5XL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1921B4A-E629-4610-1B99-FB0EBD582708}"/>
              </a:ext>
            </a:extLst>
          </p:cNvPr>
          <p:cNvSpPr txBox="1"/>
          <p:nvPr/>
        </p:nvSpPr>
        <p:spPr>
          <a:xfrm>
            <a:off x="4490766" y="5258453"/>
            <a:ext cx="32104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Zápasové trenky MESA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398,-  </a:t>
            </a:r>
            <a:r>
              <a:rPr lang="cs-CZ" dirty="0">
                <a:solidFill>
                  <a:schemeClr val="bg1"/>
                </a:solidFill>
              </a:rPr>
              <a:t>s DPH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199,-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4XS – 5XL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C215F3A-5DD2-BCEC-0D65-E1FDB7D28F78}"/>
              </a:ext>
            </a:extLst>
          </p:cNvPr>
          <p:cNvSpPr txBox="1"/>
          <p:nvPr/>
        </p:nvSpPr>
        <p:spPr>
          <a:xfrm>
            <a:off x="8317069" y="5258454"/>
            <a:ext cx="35884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Zápasové štulpny HOOPS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250,-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125,-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XS – 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3" name="Obrázek 2" descr="Obsah obrázku ponožka, oblečení, červená&#10;&#10;Obsah generovaný pomocí AI může být nesprávný.">
            <a:extLst>
              <a:ext uri="{FF2B5EF4-FFF2-40B4-BE49-F238E27FC236}">
                <a16:creationId xmlns:a16="http://schemas.microsoft.com/office/drawing/2014/main" id="{9C4E7EA9-9229-D19D-2586-16A74D9B1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8" t="1334" r="33422" b="13734"/>
          <a:stretch>
            <a:fillRect/>
          </a:stretch>
        </p:blipFill>
        <p:spPr>
          <a:xfrm>
            <a:off x="8495503" y="702564"/>
            <a:ext cx="1615775" cy="4288536"/>
          </a:xfrm>
          <a:prstGeom prst="rect">
            <a:avLst/>
          </a:prstGeom>
        </p:spPr>
      </p:pic>
      <p:pic>
        <p:nvPicPr>
          <p:cNvPr id="5" name="Obrázek 4" descr="Obsah obrázku ponožka, oblečení, červená&#10;&#10;Obsah generovaný pomocí AI může být nesprávný.">
            <a:extLst>
              <a:ext uri="{FF2B5EF4-FFF2-40B4-BE49-F238E27FC236}">
                <a16:creationId xmlns:a16="http://schemas.microsoft.com/office/drawing/2014/main" id="{339EB888-26BF-F88D-2D6A-FDCD9D67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5" t="1334" r="33422" b="13466"/>
          <a:stretch>
            <a:fillRect/>
          </a:stretch>
        </p:blipFill>
        <p:spPr>
          <a:xfrm>
            <a:off x="10111278" y="702564"/>
            <a:ext cx="1637564" cy="428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4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E9531D-A5BD-5FBA-1026-FA81CFC6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ovéPole 15">
            <a:extLst>
              <a:ext uri="{FF2B5EF4-FFF2-40B4-BE49-F238E27FC236}">
                <a16:creationId xmlns:a16="http://schemas.microsoft.com/office/drawing/2014/main" id="{0FC060E2-CD2E-2FEC-B926-C5FEB1A64B96}"/>
              </a:ext>
            </a:extLst>
          </p:cNvPr>
          <p:cNvSpPr txBox="1"/>
          <p:nvPr/>
        </p:nvSpPr>
        <p:spPr>
          <a:xfrm>
            <a:off x="507171" y="5258455"/>
            <a:ext cx="33058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Tréninková mikina ISEN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756,-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378,-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4XS – 5XL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88ED018-3F75-5275-55AB-313172B4DD0B}"/>
              </a:ext>
            </a:extLst>
          </p:cNvPr>
          <p:cNvSpPr txBox="1"/>
          <p:nvPr/>
        </p:nvSpPr>
        <p:spPr>
          <a:xfrm>
            <a:off x="4490766" y="5258453"/>
            <a:ext cx="341226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Tréninkové tepláky DESNA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1042,-  </a:t>
            </a:r>
            <a:r>
              <a:rPr lang="cs-CZ" dirty="0">
                <a:solidFill>
                  <a:schemeClr val="bg1"/>
                </a:solidFill>
              </a:rPr>
              <a:t>s DPH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521,-   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3XS – 5XL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5A898C8-11E6-DA47-E9D0-943ADC161693}"/>
              </a:ext>
            </a:extLst>
          </p:cNvPr>
          <p:cNvSpPr txBox="1"/>
          <p:nvPr/>
        </p:nvSpPr>
        <p:spPr>
          <a:xfrm>
            <a:off x="8317069" y="5258454"/>
            <a:ext cx="35884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Tréninkové ponožky FIXED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220,-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110,-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XS – XL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3" name="Obrázek 2" descr="Obsah obrázku oblečení, top (vršek oděvu), Sportovní tričko, mikina&#10;&#10;Obsah generovaný pomocí AI může být nesprávný.">
            <a:extLst>
              <a:ext uri="{FF2B5EF4-FFF2-40B4-BE49-F238E27FC236}">
                <a16:creationId xmlns:a16="http://schemas.microsoft.com/office/drawing/2014/main" id="{E41122DA-A221-BBFE-661C-A4E8BA3A3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7" t="2993" r="15078" b="2585"/>
          <a:stretch>
            <a:fillRect/>
          </a:stretch>
        </p:blipFill>
        <p:spPr>
          <a:xfrm>
            <a:off x="274999" y="319677"/>
            <a:ext cx="3538049" cy="4805100"/>
          </a:xfrm>
          <a:prstGeom prst="rect">
            <a:avLst/>
          </a:prstGeom>
        </p:spPr>
      </p:pic>
      <p:pic>
        <p:nvPicPr>
          <p:cNvPr id="5" name="Obrázek 4" descr="Obsah obrázku oblečení, Sportovní kalhoty, Kalhoty, kalhoty&#10;&#10;Obsah generovaný pomocí AI může být nesprávný.">
            <a:extLst>
              <a:ext uri="{FF2B5EF4-FFF2-40B4-BE49-F238E27FC236}">
                <a16:creationId xmlns:a16="http://schemas.microsoft.com/office/drawing/2014/main" id="{5B9605C4-0189-BE88-E42C-2118FFEB0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4" r="26593" b="1682"/>
          <a:stretch>
            <a:fillRect/>
          </a:stretch>
        </p:blipFill>
        <p:spPr>
          <a:xfrm>
            <a:off x="4850987" y="8635"/>
            <a:ext cx="2490026" cy="5159829"/>
          </a:xfrm>
          <a:prstGeom prst="rect">
            <a:avLst/>
          </a:prstGeom>
        </p:spPr>
      </p:pic>
      <p:pic>
        <p:nvPicPr>
          <p:cNvPr id="7" name="Obrázek 6" descr="Obsah obrázku oblečení, ponožka, černobílá&#10;&#10;Obsah generovaný pomocí AI může být nesprávný.">
            <a:extLst>
              <a:ext uri="{FF2B5EF4-FFF2-40B4-BE49-F238E27FC236}">
                <a16:creationId xmlns:a16="http://schemas.microsoft.com/office/drawing/2014/main" id="{4C7EC029-A834-4409-731D-A129B9F92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0" t="2712" r="30997" b="13878"/>
          <a:stretch>
            <a:fillRect/>
          </a:stretch>
        </p:blipFill>
        <p:spPr>
          <a:xfrm>
            <a:off x="8363374" y="1644458"/>
            <a:ext cx="1634505" cy="3480319"/>
          </a:xfrm>
          <a:prstGeom prst="rect">
            <a:avLst/>
          </a:prstGeom>
        </p:spPr>
      </p:pic>
      <p:pic>
        <p:nvPicPr>
          <p:cNvPr id="9" name="Obrázek 8" descr="Obsah obrázku oblečení, ponožka, černobílá&#10;&#10;Obsah generovaný pomocí AI může být nesprávný.">
            <a:extLst>
              <a:ext uri="{FF2B5EF4-FFF2-40B4-BE49-F238E27FC236}">
                <a16:creationId xmlns:a16="http://schemas.microsoft.com/office/drawing/2014/main" id="{5F833094-15FE-50AC-6FF3-E2FAF5601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0" t="2712" r="30997" b="13741"/>
          <a:stretch>
            <a:fillRect/>
          </a:stretch>
        </p:blipFill>
        <p:spPr>
          <a:xfrm>
            <a:off x="10000262" y="1638781"/>
            <a:ext cx="1634505" cy="348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5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EC112-EBAD-3DA1-B701-B755261D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ovéPole 15">
            <a:extLst>
              <a:ext uri="{FF2B5EF4-FFF2-40B4-BE49-F238E27FC236}">
                <a16:creationId xmlns:a16="http://schemas.microsoft.com/office/drawing/2014/main" id="{8394CCAB-F102-FF85-21D6-AEEFEEB4909B}"/>
              </a:ext>
            </a:extLst>
          </p:cNvPr>
          <p:cNvSpPr txBox="1"/>
          <p:nvPr/>
        </p:nvSpPr>
        <p:spPr>
          <a:xfrm>
            <a:off x="352044" y="5178144"/>
            <a:ext cx="33058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Zápasový míč SELECT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4998,-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2459,-  s DPH</a:t>
            </a:r>
          </a:p>
          <a:p>
            <a:endParaRPr lang="cs-CZ" dirty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C62D7F4-7C1F-008C-6EBD-35480798DD8F}"/>
              </a:ext>
            </a:extLst>
          </p:cNvPr>
          <p:cNvSpPr txBox="1"/>
          <p:nvPr/>
        </p:nvSpPr>
        <p:spPr>
          <a:xfrm>
            <a:off x="8534078" y="5178142"/>
            <a:ext cx="35884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Batoh ROOKIE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1264,-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632,-  s DPH</a:t>
            </a:r>
          </a:p>
          <a:p>
            <a:r>
              <a:rPr lang="cs-CZ" dirty="0">
                <a:solidFill>
                  <a:schemeClr val="bg1"/>
                </a:solidFill>
              </a:rPr>
              <a:t>Velikosti: 39,1 LT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4" name="Obrázek 3" descr="Obsah obrázku míč, fotbal, koule&#10;&#10;Obsah generovaný pomocí AI může být nesprávný.">
            <a:extLst>
              <a:ext uri="{FF2B5EF4-FFF2-40B4-BE49-F238E27FC236}">
                <a16:creationId xmlns:a16="http://schemas.microsoft.com/office/drawing/2014/main" id="{EB9B923A-AE6D-A66B-2422-4F4331AAC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6" t="5170" r="16565" b="5714"/>
          <a:stretch>
            <a:fillRect/>
          </a:stretch>
        </p:blipFill>
        <p:spPr>
          <a:xfrm>
            <a:off x="151197" y="1193335"/>
            <a:ext cx="3707569" cy="3673914"/>
          </a:xfrm>
          <a:prstGeom prst="rect">
            <a:avLst/>
          </a:prstGeom>
        </p:spPr>
      </p:pic>
      <p:pic>
        <p:nvPicPr>
          <p:cNvPr id="8" name="Obrázek 7" descr="Obsah obrázku doplňky, Zavazadla a tašky, taška, batoh&#10;&#10;Obsah generovaný pomocí AI může být nesprávný.">
            <a:extLst>
              <a:ext uri="{FF2B5EF4-FFF2-40B4-BE49-F238E27FC236}">
                <a16:creationId xmlns:a16="http://schemas.microsoft.com/office/drawing/2014/main" id="{11B07927-C6FC-2D88-43B4-D3A5B9B9F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0" t="1702" r="19172" b="13191"/>
          <a:stretch>
            <a:fillRect/>
          </a:stretch>
        </p:blipFill>
        <p:spPr>
          <a:xfrm>
            <a:off x="8724514" y="899305"/>
            <a:ext cx="2888366" cy="4165913"/>
          </a:xfrm>
          <a:prstGeom prst="rect">
            <a:avLst/>
          </a:prstGeom>
        </p:spPr>
      </p:pic>
      <p:pic>
        <p:nvPicPr>
          <p:cNvPr id="6" name="Obrázek 5" descr="Obsah obrázku koule, fotbal, kruh, umění&#10;&#10;Obsah generovaný pomocí AI může být nesprávný.">
            <a:extLst>
              <a:ext uri="{FF2B5EF4-FFF2-40B4-BE49-F238E27FC236}">
                <a16:creationId xmlns:a16="http://schemas.microsoft.com/office/drawing/2014/main" id="{E5FED59D-1E64-2435-A0A2-714A78F12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1" t="1200" r="7556" b="13734"/>
          <a:stretch>
            <a:fillRect/>
          </a:stretch>
        </p:blipFill>
        <p:spPr>
          <a:xfrm>
            <a:off x="4330871" y="1097278"/>
            <a:ext cx="3746333" cy="376996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D1BD1A6-DC44-E1DE-2E82-D332CB11EEAD}"/>
              </a:ext>
            </a:extLst>
          </p:cNvPr>
          <p:cNvSpPr txBox="1"/>
          <p:nvPr/>
        </p:nvSpPr>
        <p:spPr>
          <a:xfrm>
            <a:off x="4443061" y="5178142"/>
            <a:ext cx="33058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u="sng" dirty="0">
                <a:solidFill>
                  <a:schemeClr val="bg1"/>
                </a:solidFill>
              </a:rPr>
              <a:t>Zápasový míč TSUNAMI</a:t>
            </a:r>
          </a:p>
          <a:p>
            <a:r>
              <a:rPr lang="cs-CZ" dirty="0">
                <a:solidFill>
                  <a:schemeClr val="bg1"/>
                </a:solidFill>
              </a:rPr>
              <a:t>Cena:                          </a:t>
            </a:r>
            <a:r>
              <a:rPr lang="cs-CZ" strike="sngStrike" dirty="0">
                <a:solidFill>
                  <a:schemeClr val="bg1"/>
                </a:solidFill>
              </a:rPr>
              <a:t>3990,-  </a:t>
            </a:r>
            <a:r>
              <a:rPr lang="cs-CZ" dirty="0">
                <a:solidFill>
                  <a:schemeClr val="bg1"/>
                </a:solidFill>
              </a:rPr>
              <a:t>s DPH </a:t>
            </a:r>
          </a:p>
          <a:p>
            <a:r>
              <a:rPr lang="cs-CZ" dirty="0">
                <a:solidFill>
                  <a:schemeClr val="bg1"/>
                </a:solidFill>
              </a:rPr>
              <a:t>Cena po slevě:       1995,-  s DPH</a:t>
            </a:r>
          </a:p>
          <a:p>
            <a:endParaRPr lang="cs-CZ" dirty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52103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230</Words>
  <Application>Microsoft Office PowerPoint</Application>
  <PresentationFormat>Širokoúhlá obrazovka</PresentationFormat>
  <Paragraphs>52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Juklova, Eliska</dc:creator>
  <cp:lastModifiedBy>Juklova, Eliska</cp:lastModifiedBy>
  <cp:revision>5</cp:revision>
  <dcterms:created xsi:type="dcterms:W3CDTF">2025-07-09T11:51:01Z</dcterms:created>
  <dcterms:modified xsi:type="dcterms:W3CDTF">2025-07-22T14:39:55Z</dcterms:modified>
</cp:coreProperties>
</file>